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5511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5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62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98391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0919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15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0613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3254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622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551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41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5013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17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361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076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5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9254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2861F-9769-4AA3-A447-17D178256E1B}" type="datetimeFigureOut">
              <a:rPr lang="en-US" smtClean="0"/>
              <a:t>3/4/2022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5C75C-0955-4F08-BF11-BF7FE90AE4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7733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2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 hiển thị LC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3589470" y="-1437779"/>
            <a:ext cx="5396909" cy="9578759"/>
          </a:xfrm>
        </p:spPr>
      </p:pic>
    </p:spTree>
    <p:extLst>
      <p:ext uri="{BB962C8B-B14F-4D97-AF65-F5344CB8AC3E}">
        <p14:creationId xmlns:p14="http://schemas.microsoft.com/office/powerpoint/2010/main" val="1710846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40019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module RFID RC522: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358537"/>
            <a:ext cx="3861662" cy="1789612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SPI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quẹt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https://www.researchgate.net/publication/335546039/figure/fig2/AS:798667392970758@1567428553643/Connection-between-the-RFID-module-and-the-Arduino-boar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192" y="1429891"/>
            <a:ext cx="6479179" cy="4916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02762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391886"/>
            <a:ext cx="4149045" cy="600891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383" y="1110343"/>
            <a:ext cx="6670765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00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49025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DS1307: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1567543"/>
            <a:ext cx="6839994" cy="1162594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218" name="Picture 2" descr="RTC DS1307 on Arduino Mega + 3.5&amp;amp;#39;&amp;amp;#39; TFT Screen - Project Guidance - Arduino  Fo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2446" y="2730137"/>
            <a:ext cx="5226732" cy="3401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1493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74767"/>
            <a:ext cx="4397239" cy="64008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897" y="1642653"/>
            <a:ext cx="6204857" cy="3817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54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57200"/>
            <a:ext cx="9905999" cy="5334001"/>
          </a:xfrm>
        </p:spPr>
        <p:txBody>
          <a:bodyPr/>
          <a:lstStyle/>
          <a:p>
            <a:r>
              <a:rPr lang="en-US" dirty="0" err="1" smtClean="0"/>
              <a:t>Ảnh</a:t>
            </a:r>
            <a:r>
              <a:rPr lang="en-US" dirty="0" smtClean="0"/>
              <a:t> </a:t>
            </a:r>
            <a:r>
              <a:rPr lang="en-US" dirty="0" err="1" smtClean="0"/>
              <a:t>của</a:t>
            </a:r>
            <a:r>
              <a:rPr lang="en-US" dirty="0" smtClean="0"/>
              <a:t> </a:t>
            </a:r>
            <a:r>
              <a:rPr lang="en-US" dirty="0" err="1" smtClean="0"/>
              <a:t>toàn</a:t>
            </a:r>
            <a:r>
              <a:rPr lang="en-US" dirty="0" smtClean="0"/>
              <a:t> </a:t>
            </a:r>
            <a:r>
              <a:rPr lang="en-US" dirty="0" err="1" smtClean="0"/>
              <a:t>bộ</a:t>
            </a:r>
            <a:r>
              <a:rPr lang="en-US" dirty="0" smtClean="0"/>
              <a:t> </a:t>
            </a:r>
            <a:r>
              <a:rPr lang="en-US" dirty="0" err="1" smtClean="0"/>
              <a:t>sản</a:t>
            </a:r>
            <a:r>
              <a:rPr lang="en-US" dirty="0" smtClean="0"/>
              <a:t> </a:t>
            </a:r>
            <a:r>
              <a:rPr lang="en-US" dirty="0" err="1" smtClean="0"/>
              <a:t>phẩm</a:t>
            </a:r>
            <a:r>
              <a:rPr lang="en-US" dirty="0" smtClean="0"/>
              <a:t> </a:t>
            </a:r>
            <a:r>
              <a:rPr lang="en-US" dirty="0" err="1" smtClean="0"/>
              <a:t>sau</a:t>
            </a:r>
            <a:r>
              <a:rPr lang="en-US" dirty="0" smtClean="0"/>
              <a:t> </a:t>
            </a:r>
            <a:r>
              <a:rPr lang="en-US" dirty="0" err="1" smtClean="0"/>
              <a:t>khi</a:t>
            </a:r>
            <a:r>
              <a:rPr lang="en-US" dirty="0" smtClean="0"/>
              <a:t> </a:t>
            </a:r>
            <a:r>
              <a:rPr lang="en-US" dirty="0" err="1" smtClean="0"/>
              <a:t>hoàn</a:t>
            </a:r>
            <a:r>
              <a:rPr lang="en-US" dirty="0" smtClean="0"/>
              <a:t> </a:t>
            </a:r>
            <a:r>
              <a:rPr lang="en-US" dirty="0" err="1" smtClean="0"/>
              <a:t>thiện</a:t>
            </a:r>
            <a:r>
              <a:rPr lang="en-US" dirty="0" smtClean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54" y="1384663"/>
            <a:ext cx="707571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2218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oàn thiện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469" y="513440"/>
            <a:ext cx="10086749" cy="5682710"/>
          </a:xfrm>
        </p:spPr>
      </p:pic>
    </p:spTree>
    <p:extLst>
      <p:ext uri="{BB962C8B-B14F-4D97-AF65-F5344CB8AC3E}">
        <p14:creationId xmlns:p14="http://schemas.microsoft.com/office/powerpoint/2010/main" val="191931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9632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websever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397726"/>
            <a:ext cx="9905999" cy="158060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Excel: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PLX-DAQ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excel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serial monitor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886" y="3161211"/>
            <a:ext cx="5509102" cy="2926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7785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165" y="561703"/>
            <a:ext cx="9685681" cy="5445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6800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457201"/>
            <a:ext cx="9905999" cy="57084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websever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Python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lit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endParaRPr lang="en-US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97963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Arduino Mega 2560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RFID RC522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Màn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LCD 16x2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Module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DS1307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Breadboard,dây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cắm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trở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,…..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4581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720" y="119352"/>
            <a:ext cx="9744891" cy="66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87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9"/>
            <a:ext cx="9905998" cy="1236408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IV.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b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41412" y="1449977"/>
            <a:ext cx="9905999" cy="434122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9133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975151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V.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449977"/>
            <a:ext cx="9905999" cy="4341224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Ø"/>
            </a:pPr>
            <a:r>
              <a:rPr lang="en-US" dirty="0" smtClean="0"/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SD card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wifi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esp8266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187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5286" y="2382003"/>
            <a:ext cx="10184085" cy="1458476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48361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4588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Arduino Mega 2560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175656"/>
            <a:ext cx="4569824" cy="3775167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kĩ</a:t>
            </a:r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Chip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ATmega2560.</a:t>
            </a:r>
          </a:p>
          <a:p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nhớ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flash memory 256 KB.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SRAM 8KB</a:t>
            </a:r>
          </a:p>
          <a:p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EEPROM 4 KB</a:t>
            </a:r>
            <a:r>
              <a:rPr lang="en-US" sz="3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32" name="Picture 8" descr="https://resources.stdio.vn/content/article/5ef63d55815c8d76c19dacbd/resources/res-1595394913-159539491385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463" y="1626009"/>
            <a:ext cx="5617451" cy="4213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4100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40714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Module RC522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10344"/>
            <a:ext cx="4961709" cy="4781006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lphaLcParenR"/>
            </a:pP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lược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RFID: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RFID (Radio Frequency Identification) là công nghệ nhận dạng đối tượng bằng sóng vô 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Cho 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phép nhận biết các đối tượng thông qua hệ thống thu phát sóng radio, từ đó có thể giám sát, quản lý hoặc lưu vết từng đối tượng. </a:t>
            </a:r>
            <a:r>
              <a:rPr lang="vi-V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2" name="Picture 4" descr="https://www.haphan.com/upload/tinymce/R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005840"/>
            <a:ext cx="5782493" cy="4336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5262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300446"/>
            <a:ext cx="10515600" cy="587651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b)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RFID: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(chip RFID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(reader)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chip.</a:t>
            </a:r>
          </a:p>
        </p:txBody>
      </p:sp>
      <p:pic>
        <p:nvPicPr>
          <p:cNvPr id="6148" name="Picture 4" descr="Mạch RFID RC522 NFC 13.56Mhz - Nshop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37" y="2714000"/>
            <a:ext cx="5785563" cy="369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39450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39096" y="365760"/>
            <a:ext cx="5514703" cy="58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c) Module RFID RC522: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 áp: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3.3V.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Dòng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điện:13-26Ma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Tần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số hoạt động: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13.56MHz.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cách hoạt động: 0 ~ 60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Cổng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tiếp: SPI, tốc độ tối đa 10</a:t>
            </a:r>
            <a:r>
              <a:rPr lang="az-Cyrl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bps.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Kích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thước: 40mm </a:t>
            </a:r>
            <a:r>
              <a:rPr lang="az-Cyrl-AZ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х 60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mm.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Có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khả năng đọc và ghi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Module đọc thẻ RFID-RC522 13.56MHz (Giao tiếp SPI) – Linh kiện điện tử SM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52" y="905397"/>
            <a:ext cx="4731928" cy="4731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40045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966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Module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DS1307:</a:t>
            </a:r>
            <a:endParaRPr lang="en-US" sz="2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40971"/>
            <a:ext cx="7117080" cy="2978332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trữ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lâu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Nguồn cung cấp: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5VDC.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Khả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năng lưu trữ 32K bit với EEPROM 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AT24C32.</a:t>
            </a:r>
            <a:endParaRPr 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 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dụng giao thức 2 dây I2C.</a:t>
            </a:r>
            <a: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vi-V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37218" y="4219303"/>
            <a:ext cx="6154782" cy="2717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vi-VN" sz="2400" dirty="0">
                <a:latin typeface="+mj-lt"/>
              </a:rPr>
              <a:t>Lưu trữ thông tin giờ phút giây </a:t>
            </a:r>
            <a:r>
              <a:rPr lang="vi-VN" sz="2400" dirty="0" smtClean="0">
                <a:latin typeface="+mj-lt"/>
              </a:rPr>
              <a:t>AM/PM.</a:t>
            </a:r>
            <a:endParaRPr lang="en-US" sz="2400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+mj-lt"/>
              </a:rPr>
              <a:t>Lịch </a:t>
            </a:r>
            <a:r>
              <a:rPr lang="vi-VN" sz="2400" dirty="0">
                <a:latin typeface="+mj-lt"/>
              </a:rPr>
              <a:t>lưu trữ chính xác lên đến năm </a:t>
            </a:r>
            <a:r>
              <a:rPr lang="vi-VN" sz="2400" dirty="0" smtClean="0">
                <a:latin typeface="+mj-lt"/>
              </a:rPr>
              <a:t>2100</a:t>
            </a:r>
            <a:r>
              <a:rPr lang="en-US" sz="2400" dirty="0" smtClean="0">
                <a:latin typeface="+mj-lt"/>
              </a:rPr>
              <a:t>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+mj-lt"/>
              </a:rPr>
              <a:t>Có </a:t>
            </a:r>
            <a:r>
              <a:rPr lang="vi-VN" sz="2400" dirty="0">
                <a:latin typeface="+mj-lt"/>
              </a:rPr>
              <a:t>pin đồng hồ lưu trữ thông </a:t>
            </a:r>
            <a:r>
              <a:rPr lang="vi-VN" sz="2400" dirty="0" smtClean="0">
                <a:latin typeface="+mj-lt"/>
              </a:rPr>
              <a:t>tin.</a:t>
            </a:r>
            <a:endParaRPr lang="en-US" sz="2400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+mj-lt"/>
              </a:rPr>
              <a:t>Có </a:t>
            </a:r>
            <a:r>
              <a:rPr lang="vi-VN" sz="2400" dirty="0">
                <a:latin typeface="+mj-lt"/>
              </a:rPr>
              <a:t>ngõ ra tần số </a:t>
            </a:r>
            <a:r>
              <a:rPr lang="vi-VN" sz="2400" dirty="0" smtClean="0">
                <a:latin typeface="+mj-lt"/>
              </a:rPr>
              <a:t>1Hz.</a:t>
            </a:r>
            <a:endParaRPr lang="en-US" sz="2400" dirty="0" smtClean="0">
              <a:latin typeface="+mj-lt"/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vi-VN" sz="2400" dirty="0" smtClean="0">
                <a:latin typeface="+mj-lt"/>
              </a:rPr>
              <a:t>Kích </a:t>
            </a:r>
            <a:r>
              <a:rPr lang="vi-VN" sz="2400" dirty="0">
                <a:latin typeface="+mj-lt"/>
              </a:rPr>
              <a:t>thước: 16 x 22 x 23mm.</a:t>
            </a:r>
            <a:r>
              <a:rPr lang="vi-VN" sz="2400" dirty="0" smtClean="0">
                <a:latin typeface="+mj-lt"/>
              </a:rPr>
              <a:t> </a:t>
            </a:r>
            <a:r>
              <a:rPr lang="vi-VN" dirty="0" smtClean="0"/>
              <a:t/>
            </a:r>
            <a:br>
              <a:rPr lang="vi-VN" dirty="0" smtClean="0"/>
            </a:br>
            <a:endParaRPr lang="en-US" dirty="0"/>
          </a:p>
        </p:txBody>
      </p:sp>
      <p:pic>
        <p:nvPicPr>
          <p:cNvPr id="4098" name="Picture 2" descr="Module DS1307 + 24C32 (RTC / I2C) - Linh Kiện 3M | ChợTrờiHN.vn | Linh Kiện  Điện Tử 3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1" y="993412"/>
            <a:ext cx="3396342" cy="304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ule thời gian thực RTC DS1307 | Shopee Việt N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1" y="4127863"/>
            <a:ext cx="3513908" cy="226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270589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1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2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0" dur="2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3" dur="2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3" y="2249487"/>
            <a:ext cx="5233262" cy="2296387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Arduino </a:t>
            </a:r>
            <a:r>
              <a:rPr lang="en-US" dirty="0" err="1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LCD 16x2: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4 bit</a:t>
            </a: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http://zentronic.com.my/wp-content/uploads/2019/05/LCD-Display_Transparent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1428" y="2876004"/>
            <a:ext cx="5615983" cy="3644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3219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509451"/>
            <a:ext cx="5416142" cy="587829"/>
          </a:xfrm>
        </p:spPr>
        <p:txBody>
          <a:bodyPr>
            <a:noAutofit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544" y="1391196"/>
            <a:ext cx="6052454" cy="45393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7998" y="1391196"/>
            <a:ext cx="552559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endParaRPr 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VD: Bui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Duc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Anh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28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800" dirty="0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Da diem </a:t>
            </a:r>
            <a:r>
              <a:rPr lang="en-US" sz="2800" dirty="0" err="1" smtClean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endParaRPr lang="en-US" sz="2800" dirty="0" smtClean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4661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1075</TotalTime>
  <Words>516</Words>
  <Application>Microsoft Office PowerPoint</Application>
  <PresentationFormat>Widescreen</PresentationFormat>
  <Paragraphs>82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Times New Roman</vt:lpstr>
      <vt:lpstr>Trebuchet MS</vt:lpstr>
      <vt:lpstr>Tw Cen MT</vt:lpstr>
      <vt:lpstr>Wingdings</vt:lpstr>
      <vt:lpstr>Circuit</vt:lpstr>
      <vt:lpstr>PowerPoint Presentation</vt:lpstr>
      <vt:lpstr>I. Tổng quan về sản phẩm</vt:lpstr>
      <vt:lpstr>2. Arduino Mega 2560</vt:lpstr>
      <vt:lpstr>2. Module RC522</vt:lpstr>
      <vt:lpstr>PowerPoint Presentation</vt:lpstr>
      <vt:lpstr>PowerPoint Presentation</vt:lpstr>
      <vt:lpstr>3. Module thời gian thực DS1307:</vt:lpstr>
      <vt:lpstr>II. Thi công sản phẩm:</vt:lpstr>
      <vt:lpstr>PowerPoint Presentation</vt:lpstr>
      <vt:lpstr>PowerPoint Presentation</vt:lpstr>
      <vt:lpstr>2. Giao tiếp với module RFID RC522:</vt:lpstr>
      <vt:lpstr>PowerPoint Presentation</vt:lpstr>
      <vt:lpstr>3. Giao tiếp với DS1307:</vt:lpstr>
      <vt:lpstr>PowerPoint Presentation</vt:lpstr>
      <vt:lpstr>PowerPoint Presentation</vt:lpstr>
      <vt:lpstr>PowerPoint Presentation</vt:lpstr>
      <vt:lpstr>III. Quản lý bằng excel và websever:</vt:lpstr>
      <vt:lpstr>PowerPoint Presentation</vt:lpstr>
      <vt:lpstr>PowerPoint Presentation</vt:lpstr>
      <vt:lpstr>PowerPoint Presentation</vt:lpstr>
      <vt:lpstr>IV. Điểm mạnh của sản phẩm: </vt:lpstr>
      <vt:lpstr>V. Khó Khăn khi thực hiện:</vt:lpstr>
      <vt:lpstr>Cảm ơn đã lắng nghe bài thuyết trình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Admin</cp:lastModifiedBy>
  <cp:revision>43</cp:revision>
  <dcterms:created xsi:type="dcterms:W3CDTF">2022-03-04T09:30:36Z</dcterms:created>
  <dcterms:modified xsi:type="dcterms:W3CDTF">2022-03-05T03:26:02Z</dcterms:modified>
</cp:coreProperties>
</file>